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18"/>
  </p:notesMasterIdLst>
  <p:handoutMasterIdLst>
    <p:handoutMasterId r:id="rId19"/>
  </p:handoutMasterIdLst>
  <p:sldIdLst>
    <p:sldId id="257" r:id="rId3"/>
    <p:sldId id="258" r:id="rId4"/>
    <p:sldId id="262" r:id="rId5"/>
    <p:sldId id="260" r:id="rId6"/>
    <p:sldId id="263" r:id="rId7"/>
    <p:sldId id="261" r:id="rId8"/>
    <p:sldId id="264" r:id="rId9"/>
    <p:sldId id="265" r:id="rId10"/>
    <p:sldId id="266" r:id="rId11"/>
    <p:sldId id="267" r:id="rId12"/>
    <p:sldId id="271" r:id="rId13"/>
    <p:sldId id="272" r:id="rId14"/>
    <p:sldId id="273" r:id="rId15"/>
    <p:sldId id="274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53" y="3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/>
              <a:t>9/11/2020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/>
              <a:t>9/11/2020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/>
              <a:t>9/11/2020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/>
              <a:t>9/11/2020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934" y="4626213"/>
            <a:ext cx="10725424" cy="1752600"/>
          </a:xfrm>
        </p:spPr>
        <p:txBody>
          <a:bodyPr>
            <a:normAutofit/>
          </a:bodyPr>
          <a:lstStyle/>
          <a:p>
            <a:pPr algn="r"/>
            <a:endParaRPr lang="en-CA" dirty="0"/>
          </a:p>
          <a:p>
            <a:pPr algn="ctr"/>
            <a:r>
              <a:rPr lang="en-CA" dirty="0"/>
              <a:t>                                      BY</a:t>
            </a:r>
          </a:p>
          <a:p>
            <a:pPr algn="r"/>
            <a:r>
              <a:rPr lang="en-CA" dirty="0"/>
              <a:t>Bharadwaj Varma </a:t>
            </a:r>
            <a:r>
              <a:rPr lang="en-CA" dirty="0" err="1"/>
              <a:t>Chennamraju</a:t>
            </a:r>
            <a:r>
              <a:rPr lang="en-CA" dirty="0"/>
              <a:t> (0864476)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934" y="2514600"/>
            <a:ext cx="10972800" cy="1828800"/>
          </a:xfrm>
        </p:spPr>
        <p:txBody>
          <a:bodyPr>
            <a:normAutofit/>
          </a:bodyPr>
          <a:lstStyle/>
          <a:p>
            <a:r>
              <a:rPr lang="en-CA" dirty="0"/>
              <a:t>Web-based Health Care Management System for Children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D8988F-3AF1-4BF9-9867-7BDF1E73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effectLst/>
              </a:rPr>
              <a:t>Doctor’s portal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A012F4-BAE0-4666-A477-E336371AF1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783" y="1600200"/>
            <a:ext cx="8136434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2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B037E1-5001-4D77-858B-3125DB555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448" y="1600200"/>
            <a:ext cx="8847104" cy="47085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563340-5185-4848-9640-669C0B68B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Admin’s Page</a:t>
            </a:r>
          </a:p>
        </p:txBody>
      </p:sp>
    </p:spTree>
    <p:extLst>
      <p:ext uri="{BB962C8B-B14F-4D97-AF65-F5344CB8AC3E}">
        <p14:creationId xmlns:p14="http://schemas.microsoft.com/office/powerpoint/2010/main" val="1948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54CD30-55F2-47B4-9FA4-AEBE02A4F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524" y="1600200"/>
            <a:ext cx="8834952" cy="47085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73F9E9-A4E3-49AA-9BD4-A954A8A7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 page</a:t>
            </a:r>
          </a:p>
        </p:txBody>
      </p:sp>
    </p:spTree>
    <p:extLst>
      <p:ext uri="{BB962C8B-B14F-4D97-AF65-F5344CB8AC3E}">
        <p14:creationId xmlns:p14="http://schemas.microsoft.com/office/powerpoint/2010/main" val="82156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EEFECD-1FDC-4ED0-A1B8-7F86FDC88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245" y="1600200"/>
            <a:ext cx="8871510" cy="47085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AB8FD5-62C9-43F5-9BDD-0D2280CA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Contact us page</a:t>
            </a:r>
          </a:p>
        </p:txBody>
      </p:sp>
    </p:spTree>
    <p:extLst>
      <p:ext uri="{BB962C8B-B14F-4D97-AF65-F5344CB8AC3E}">
        <p14:creationId xmlns:p14="http://schemas.microsoft.com/office/powerpoint/2010/main" val="425021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C ">
            <a:hlinkClick r:id="" action="ppaction://media"/>
            <a:extLst>
              <a:ext uri="{FF2B5EF4-FFF2-40B4-BE49-F238E27FC236}">
                <a16:creationId xmlns:a16="http://schemas.microsoft.com/office/drawing/2014/main" id="{DCA3D288-429A-476E-9BB7-490EB902C6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4338" y="1600200"/>
            <a:ext cx="8821737" cy="47085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660FC2-66DD-4AC8-A264-39E95F6A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1812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endParaRPr lang="en-CA" dirty="0"/>
          </a:p>
          <a:p>
            <a:pPr lvl="2"/>
            <a:r>
              <a:rPr lang="en-CA" sz="2800" dirty="0"/>
              <a:t>A Drug Dose calculator to calculate the amount of dosage intake for children.</a:t>
            </a:r>
          </a:p>
          <a:p>
            <a:pPr lvl="2"/>
            <a:r>
              <a:rPr lang="en-CA" sz="2800" dirty="0"/>
              <a:t>Doctors can upload the test results for their respective patients.</a:t>
            </a:r>
            <a:endParaRPr lang="en-US" sz="2800" dirty="0"/>
          </a:p>
          <a:p>
            <a:pPr lvl="2"/>
            <a:r>
              <a:rPr lang="en-US" sz="2800" dirty="0"/>
              <a:t>Also the reviews can be submitted for the doctors.</a:t>
            </a:r>
            <a:endParaRPr lang="en-CA" sz="280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9926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CA" sz="2400" dirty="0"/>
              <a:t>Created Login page for Patients, Doctors and admin for which validation has been done.</a:t>
            </a:r>
          </a:p>
          <a:p>
            <a:pPr lvl="2"/>
            <a:r>
              <a:rPr lang="en-CA" sz="2400" dirty="0"/>
              <a:t>Implemented “</a:t>
            </a:r>
            <a:r>
              <a:rPr lang="en-CA" sz="2400" dirty="0" err="1"/>
              <a:t>MyPortal</a:t>
            </a:r>
            <a:r>
              <a:rPr lang="en-CA" sz="2400" dirty="0"/>
              <a:t>” Page. =&gt; User can update his profile, book appointments and see appointment history.</a:t>
            </a:r>
          </a:p>
          <a:p>
            <a:pPr lvl="2"/>
            <a:r>
              <a:rPr lang="en-CA" sz="2400" dirty="0"/>
              <a:t>Doctors can login to their portal update their profile and check available appointments </a:t>
            </a:r>
          </a:p>
          <a:p>
            <a:pPr lvl="2"/>
            <a:r>
              <a:rPr lang="en-CA" sz="2400" dirty="0"/>
              <a:t>Admin can login to their portal manage patients, doctors, appointments and can also view the session logs for doctors and patients.</a:t>
            </a:r>
          </a:p>
          <a:p>
            <a:pPr lvl="2"/>
            <a:r>
              <a:rPr lang="en-CA" sz="2400" dirty="0"/>
              <a:t>Implemented Resources page containing the information of common child health problems.</a:t>
            </a:r>
          </a:p>
          <a:p>
            <a:pPr marL="905256" lvl="2" indent="0">
              <a:buNone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3551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CA" b="1" dirty="0"/>
              <a:t>Language Used              	:</a:t>
            </a:r>
            <a:r>
              <a:rPr lang="en-CA" dirty="0"/>
              <a:t>   PHP 5.62 (Developed in Core PHP)</a:t>
            </a:r>
          </a:p>
          <a:p>
            <a:pPr lvl="0" fontAlgn="base"/>
            <a:r>
              <a:rPr lang="en-CA" b="1" dirty="0"/>
              <a:t>Database                             	: </a:t>
            </a:r>
            <a:r>
              <a:rPr lang="en-CA" dirty="0"/>
              <a:t>  My SQL</a:t>
            </a:r>
          </a:p>
          <a:p>
            <a:pPr lvl="0" fontAlgn="base"/>
            <a:r>
              <a:rPr lang="en-CA" b="1" dirty="0"/>
              <a:t>User Interface Design       	:  </a:t>
            </a:r>
            <a:r>
              <a:rPr lang="en-CA" dirty="0"/>
              <a:t> HTML, AJAX, JQUERY, JAVASCRIPT</a:t>
            </a:r>
          </a:p>
          <a:p>
            <a:r>
              <a:rPr lang="en-CA" b="1" dirty="0"/>
              <a:t>Software                              	: </a:t>
            </a:r>
            <a:r>
              <a:rPr lang="en-CA" dirty="0"/>
              <a:t>  XAMPP Server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 </a:t>
            </a:r>
          </a:p>
        </p:txBody>
      </p:sp>
    </p:spTree>
    <p:extLst>
      <p:ext uri="{BB962C8B-B14F-4D97-AF65-F5344CB8AC3E}">
        <p14:creationId xmlns:p14="http://schemas.microsoft.com/office/powerpoint/2010/main" val="16227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45F9F4-BF43-4698-B2C0-E01AE19B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516B3-B762-4626-A6CA-650A9E6EC3A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252" y="1600200"/>
            <a:ext cx="9201495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45F9F4-BF43-4698-B2C0-E01AE19B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Home Page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1959A6-9DB8-4DBB-89C2-92F1EBAF1EA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245" y="1600200"/>
            <a:ext cx="8871510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93ABA4-D04D-46C4-9DD8-7D66E046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Home Page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FDA8F0-9889-4B81-9AC8-877FE1B5131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448" y="1600200"/>
            <a:ext cx="8847104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68B39D-AE5C-4BFD-935F-C79E6ABE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Meet Our Practitioners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801C69-060A-41EE-BB71-2EDD981427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677" y="1600200"/>
            <a:ext cx="8808645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4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EEDAA7-3994-4EAE-9787-CB914ED3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effectLst/>
              </a:rPr>
              <a:t>Patient Login Page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67DBB4-E2D2-481A-9F89-8D8B5C7720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41017"/>
            <a:ext cx="10972800" cy="46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2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67CD3E-F064-40F4-8A39-244E8B3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>
                <a:effectLst/>
              </a:rPr>
              <a:t>MyPortal</a:t>
            </a:r>
            <a:r>
              <a:rPr lang="en-CA" dirty="0">
                <a:effectLst/>
              </a:rPr>
              <a:t>: Patient</a:t>
            </a:r>
            <a:br>
              <a:rPr lang="en-CA" dirty="0">
                <a:effectLst/>
              </a:rPr>
            </a:b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E50D2F-374B-440F-94CB-2DFB654316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448" y="1600200"/>
            <a:ext cx="8847104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203</Words>
  <Application>Microsoft Office PowerPoint</Application>
  <PresentationFormat>Widescreen</PresentationFormat>
  <Paragraphs>32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Wingdings</vt:lpstr>
      <vt:lpstr>Wingdings 2</vt:lpstr>
      <vt:lpstr>Wingdings 3</vt:lpstr>
      <vt:lpstr>Medical design template</vt:lpstr>
      <vt:lpstr>Web-based Health Care Management System for Children</vt:lpstr>
      <vt:lpstr>Implementation</vt:lpstr>
      <vt:lpstr>Development Tools </vt:lpstr>
      <vt:lpstr>Database</vt:lpstr>
      <vt:lpstr>Home Page</vt:lpstr>
      <vt:lpstr>Home Page (Cont.)</vt:lpstr>
      <vt:lpstr>Meet Our Practitioners</vt:lpstr>
      <vt:lpstr>Patient Login Page</vt:lpstr>
      <vt:lpstr>MyPortal: Patient </vt:lpstr>
      <vt:lpstr>Doctor’s portal</vt:lpstr>
      <vt:lpstr>Admin’s Page</vt:lpstr>
      <vt:lpstr>Resources page</vt:lpstr>
      <vt:lpstr>Contact us page</vt:lpstr>
      <vt:lpstr>Demo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2018-02-27T05:50:11Z</dcterms:created>
  <dcterms:modified xsi:type="dcterms:W3CDTF">2020-09-11T16:37:40Z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TC034605299991</vt:lpwstr>
  </property>
</Properties>
</file>